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34"/>
  </p:notesMasterIdLst>
  <p:sldIdLst>
    <p:sldId id="1947" r:id="rId3"/>
    <p:sldId id="1548" r:id="rId4"/>
    <p:sldId id="1798" r:id="rId5"/>
    <p:sldId id="1442" r:id="rId6"/>
    <p:sldId id="1673" r:id="rId7"/>
    <p:sldId id="1618" r:id="rId8"/>
    <p:sldId id="1619" r:id="rId9"/>
    <p:sldId id="1633" r:id="rId10"/>
    <p:sldId id="1634" r:id="rId11"/>
    <p:sldId id="1635" r:id="rId12"/>
    <p:sldId id="1662" r:id="rId13"/>
    <p:sldId id="1663" r:id="rId14"/>
    <p:sldId id="1664" r:id="rId15"/>
    <p:sldId id="1801" r:id="rId16"/>
    <p:sldId id="1802" r:id="rId17"/>
    <p:sldId id="1803" r:id="rId18"/>
    <p:sldId id="1804" r:id="rId19"/>
    <p:sldId id="1805" r:id="rId20"/>
    <p:sldId id="1806" r:id="rId21"/>
    <p:sldId id="1807" r:id="rId22"/>
    <p:sldId id="1808" r:id="rId23"/>
    <p:sldId id="1809" r:id="rId24"/>
    <p:sldId id="1810" r:id="rId25"/>
    <p:sldId id="1811" r:id="rId26"/>
    <p:sldId id="1812" r:id="rId27"/>
    <p:sldId id="1946" r:id="rId28"/>
    <p:sldId id="1670" r:id="rId29"/>
    <p:sldId id="1671" r:id="rId30"/>
    <p:sldId id="1672" r:id="rId31"/>
    <p:sldId id="292" r:id="rId32"/>
    <p:sldId id="29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996600"/>
    <a:srgbClr val="A50021"/>
    <a:srgbClr val="A31D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74" autoAdjust="0"/>
  </p:normalViewPr>
  <p:slideViewPr>
    <p:cSldViewPr>
      <p:cViewPr varScale="1">
        <p:scale>
          <a:sx n="99" d="100"/>
          <a:sy n="99" d="100"/>
        </p:scale>
        <p:origin x="948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54" y="633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45998-F6EA-49A2-A1EC-8263BB1EC575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381B2-66CF-4101-8317-0531AEB1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59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9EE78-BC61-48A3-B71F-BF56EB2414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65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9EE78-BC61-48A3-B71F-BF56EB2414D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56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9EE78-BC61-48A3-B71F-BF56EB2414D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74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9EE78-BC61-48A3-B71F-BF56EB2414D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75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9EE78-BC61-48A3-B71F-BF56EB2414D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18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9EE78-BC61-48A3-B71F-BF56EB2414D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3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EBDBE-F9F5-F196-0B2D-05A286F75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F6E0D3-B9B7-24F5-5983-9CEDEE671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CF4EB-B9AA-CE18-21A6-5C9A8C90F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939F1-5F50-936B-3066-25F4392D5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6179F-F8C5-C1C7-62BA-E1048E20D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BA28C-F562-508B-DBC0-5923801B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85F37-618F-69DF-0A25-5913F5AC4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4E95E-B422-4EDA-AE46-AE378D1F5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E6B9E-AFD9-9686-D532-252388CB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1BB5F-CB1F-CF9E-28FA-0B290F13C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26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67EB6-5A77-EABB-A405-DCC715B23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F7A02-1506-3A8E-76B6-F9FC4F95A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F10B6-F3C9-4EAD-DD06-0308B0C53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4CC34-662E-981D-AAF3-C82D3A67C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B32A1-399E-C943-F183-7763AEFD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78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ECA34-6894-04C6-270F-ED191FAD4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C1736-2617-B434-9629-CE5F21422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69B28-905A-F756-B9CD-5648A5D07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2F996-14D0-F691-DC5E-C394CEB4E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16B55-F722-F4DF-DA1D-0C3A681CA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C60CC-1D17-A619-D8D9-AE87FE83C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89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7369-DCF0-4F35-180F-9382601F6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1F140-285C-E22C-37E5-7660F2112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9A5F9-B8E1-A944-0543-4E9DA1F91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D4F8C8-F2C7-4438-9BAA-82C94A0A4B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5DB40-C8CB-573E-8493-3AB7E1D5E7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E482FA-9F1C-B0E7-8162-ABA65C7A3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A6E1B5-BD85-BD29-2F48-D8ED31AE4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2B6518-19A1-0D51-B14B-E018DCE7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63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74E25-F52D-7A63-95AE-042D8368D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CD316F-9FC8-FB8B-50EA-5A0ADD8FE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304FB4-ADCB-0416-B4EF-3D051453A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0AC5D-02E9-63AF-A334-C31771142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04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F16C1D-7420-AA18-24FF-03FF0F939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1B5CA-4E85-707E-1ED1-BC52E383B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D2C34-1F11-29D1-A5DA-BC2DFA102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77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295C7-6FAB-C22E-0C1B-C58C64845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A30B7-2EB6-1B7C-F8F8-914FA6988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50595-992D-AECF-800F-21DF6C1FD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9F89C1-CD94-7687-42AF-EB00BB5EE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AB4F25-5AF4-D7D6-F7BC-3C9D4AB62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17574-9742-AE25-4C46-C69F30BD2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6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DF205-C6B8-E737-814C-BED08F100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55215E-A57B-E10E-E23D-7D09F5BE96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4363A-8CB8-1520-ED5B-C226015E3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D623E-AF28-BBF7-F1F3-77A36B486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AB43C-9A48-F964-03FB-2FCA8A5BA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5E92F-EA5D-19F7-6873-46CE6159A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54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7266-C3A6-1846-990C-43547C33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E1E6DF-7CB5-95F6-F466-1083B3C1C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5D9DF-48DE-3C8C-C9A8-0C957A296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C6F9E-6DAA-0BB2-C568-2D5690CFB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742AA-96F1-9C7E-CDA8-91E3EA52D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7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330BB3-3275-D6BA-22D0-D1BFBFE09C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4CACCA-014F-FEDE-40C1-059343A49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F8304-78D4-824C-2ADC-B376B0CAA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E9874-C1D1-2FFB-8986-43C2771C6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09897-19AD-295C-02EA-AE358586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5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2DC477-071F-488F-B7EC-931AD21B581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EAF905-43DD-90FC-BA90-2F0A70D44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17ACA-332B-F257-5B25-4352D8838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1F540-9C6E-643D-3A2A-1DD07FE65E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2DC477-071F-488F-B7EC-931AD21B581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A8F07-DA21-89B0-54DC-86453F829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CC4D3-4082-146D-B5B9-27C993FF2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8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tudylight.org/desk/?query=mt+10:32&amp;t=kjv&amp;sr=1&amp;l=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studylight.org/desk/?query=mt+10:33&amp;t=kjv&amp;sr=1&amp;l=en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96600"/>
            </a:gs>
            <a:gs pos="13000">
              <a:srgbClr val="CC9900"/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5F7DC8-69D2-E27E-E722-1DFBE1277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813" y="2590800"/>
            <a:ext cx="7128310" cy="395949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30B6DA2-8C10-6C50-4409-91D172E8E27D}"/>
              </a:ext>
            </a:extLst>
          </p:cNvPr>
          <p:cNvSpPr txBox="1">
            <a:spLocks/>
          </p:cNvSpPr>
          <p:nvPr/>
        </p:nvSpPr>
        <p:spPr>
          <a:xfrm>
            <a:off x="34491" y="0"/>
            <a:ext cx="12157509" cy="20574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l">
              <a:buClr>
                <a:srgbClr val="A379BB">
                  <a:lumMod val="75000"/>
                </a:srgbClr>
              </a:buClr>
              <a:buNone/>
            </a:pPr>
            <a:r>
              <a:rPr lang="en-US" sz="88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/>
              </a:rPr>
              <a:t>The Church Goes and Tells Everyone About </a:t>
            </a:r>
          </a:p>
          <a:p>
            <a:pPr marL="0" lvl="0" indent="0" algn="l">
              <a:buClr>
                <a:srgbClr val="A379BB">
                  <a:lumMod val="75000"/>
                </a:srgbClr>
              </a:buClr>
              <a:buNone/>
            </a:pPr>
            <a:r>
              <a:rPr lang="en-US" sz="88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/>
              </a:rPr>
              <a:t>JESUS </a:t>
            </a:r>
          </a:p>
          <a:p>
            <a:pPr marL="0" lvl="0" indent="0" algn="l">
              <a:buClr>
                <a:srgbClr val="A379BB">
                  <a:lumMod val="75000"/>
                </a:srgbClr>
              </a:buClr>
              <a:buNone/>
            </a:pPr>
            <a:r>
              <a:rPr lang="en-US" sz="88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/>
              </a:rPr>
              <a:t>and HIS </a:t>
            </a:r>
          </a:p>
          <a:p>
            <a:pPr marL="0" lvl="0" indent="0" algn="l">
              <a:buClr>
                <a:srgbClr val="A379BB">
                  <a:lumMod val="75000"/>
                </a:srgbClr>
              </a:buClr>
              <a:buNone/>
            </a:pPr>
            <a:r>
              <a:rPr lang="en-US" sz="88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/>
              </a:rPr>
              <a:t>CHURCH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56DF45-A2B3-0C43-2855-FD4E97AA2B9C}"/>
              </a:ext>
            </a:extLst>
          </p:cNvPr>
          <p:cNvSpPr txBox="1">
            <a:spLocks/>
          </p:cNvSpPr>
          <p:nvPr/>
        </p:nvSpPr>
        <p:spPr>
          <a:xfrm>
            <a:off x="0" y="5727244"/>
            <a:ext cx="12192000" cy="1124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A379BB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en-US" sz="7500" b="1" i="1" u="none" strike="noStrike" kern="1200" cap="none" spc="0" normalizeH="0" baseline="0" noProof="0" dirty="0">
                <a:ln>
                  <a:noFill/>
                </a:ln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Acts 8:4</a:t>
            </a:r>
          </a:p>
        </p:txBody>
      </p:sp>
    </p:spTree>
    <p:extLst>
      <p:ext uri="{BB962C8B-B14F-4D97-AF65-F5344CB8AC3E}">
        <p14:creationId xmlns:p14="http://schemas.microsoft.com/office/powerpoint/2010/main" val="36813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6" presetClass="emph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6" presetClass="emph" presetSubtype="0" fill="hold" grpId="4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26" presetClass="emph" presetSubtype="0" fill="hold" grpId="5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6" presetClass="emph" presetSubtype="0" fill="hold" grpId="6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250"/>
                            </p:stCondLst>
                            <p:childTnLst>
                              <p:par>
                                <p:cTn id="33" presetID="26" presetClass="emph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250"/>
                            </p:stCondLst>
                            <p:childTnLst>
                              <p:par>
                                <p:cTn id="37" presetID="26" presetClass="emph" presetSubtype="0" fill="hold" grpId="8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250"/>
                            </p:stCondLst>
                            <p:childTnLst>
                              <p:par>
                                <p:cTn id="41" presetID="26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4" grpId="4"/>
      <p:bldP spid="4" grpId="5"/>
      <p:bldP spid="4" grpId="6"/>
      <p:bldP spid="4" grpId="7"/>
      <p:bldP spid="4" grpId="8"/>
      <p:bldP spid="4" grpId="9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"/>
            <a:ext cx="12192000" cy="12153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Scripture 1 (version)</a:t>
            </a:r>
            <a:endParaRPr lang="en-US" sz="7200" i="1" dirty="0">
              <a:solidFill>
                <a:srgbClr val="A31D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990600"/>
            <a:ext cx="12192000" cy="5867400"/>
          </a:xfrm>
        </p:spPr>
        <p:txBody>
          <a:bodyPr>
            <a:noAutofit/>
          </a:bodyPr>
          <a:lstStyle/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Trebuchet MS (Body) 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Minimum size = 54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Transition beginning of scripture = Doors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Transition subsequent pages = Page Curl</a:t>
            </a:r>
          </a:p>
        </p:txBody>
      </p:sp>
    </p:spTree>
    <p:extLst>
      <p:ext uri="{BB962C8B-B14F-4D97-AF65-F5344CB8AC3E}">
        <p14:creationId xmlns:p14="http://schemas.microsoft.com/office/powerpoint/2010/main" val="4169762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"/>
            <a:ext cx="12192000" cy="12153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Scripture 1 (version)</a:t>
            </a:r>
            <a:endParaRPr lang="en-US" sz="7200" i="1" dirty="0">
              <a:solidFill>
                <a:srgbClr val="A31D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914400"/>
            <a:ext cx="12192000" cy="5943600"/>
          </a:xfrm>
        </p:spPr>
        <p:txBody>
          <a:bodyPr>
            <a:noAutofit/>
          </a:bodyPr>
          <a:lstStyle/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Trebuchet MS (Body) 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Minimum size = 54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Transition beginning of scripture = Doors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Transition subsequent pages = Page Curl</a:t>
            </a:r>
          </a:p>
          <a:p>
            <a:pPr marL="45720" indent="0">
              <a:buNone/>
            </a:pPr>
            <a:br>
              <a:rPr lang="en-US" sz="44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br>
              <a:rPr lang="en-US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66889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"/>
            <a:ext cx="12192000" cy="12153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Scripture 2 (version)</a:t>
            </a:r>
            <a:endParaRPr lang="en-US" sz="5600" i="1" dirty="0">
              <a:solidFill>
                <a:srgbClr val="A31D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066800"/>
            <a:ext cx="12192000" cy="5791200"/>
          </a:xfrm>
        </p:spPr>
        <p:txBody>
          <a:bodyPr>
            <a:noAutofit/>
          </a:bodyPr>
          <a:lstStyle/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Trebuchet MS (Body) 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Minimum size = 54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Transition beginning of scripture = Doors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Transition subsequent pages = Page Curl</a:t>
            </a:r>
          </a:p>
        </p:txBody>
      </p:sp>
    </p:spTree>
    <p:extLst>
      <p:ext uri="{BB962C8B-B14F-4D97-AF65-F5344CB8AC3E}">
        <p14:creationId xmlns:p14="http://schemas.microsoft.com/office/powerpoint/2010/main" val="57892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"/>
            <a:ext cx="12192000" cy="12153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Scripture 2 (version)</a:t>
            </a:r>
            <a:endParaRPr lang="en-US" sz="5600" i="1" dirty="0">
              <a:solidFill>
                <a:srgbClr val="A31D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914400"/>
            <a:ext cx="12192000" cy="6248400"/>
          </a:xfrm>
        </p:spPr>
        <p:txBody>
          <a:bodyPr>
            <a:noAutofit/>
          </a:bodyPr>
          <a:lstStyle/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Trebuchet MS (Body) 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Minimum size = 54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Transition beginning of scripture = Doors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Transition subsequent pages = Page Curl</a:t>
            </a:r>
          </a:p>
        </p:txBody>
      </p:sp>
    </p:spTree>
    <p:extLst>
      <p:ext uri="{BB962C8B-B14F-4D97-AF65-F5344CB8AC3E}">
        <p14:creationId xmlns:p14="http://schemas.microsoft.com/office/powerpoint/2010/main" val="2212693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2743200"/>
            <a:ext cx="12192000" cy="407773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Scripture (version)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Scripture (version)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362200"/>
          </a:xfrm>
        </p:spPr>
        <p:txBody>
          <a:bodyPr/>
          <a:lstStyle/>
          <a:p>
            <a:pPr marL="0" indent="0" algn="l">
              <a:buNone/>
            </a:pPr>
            <a:r>
              <a:rPr lang="en-US" sz="6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Franklin Gothic Medium"/>
              </a:rPr>
              <a:t>Point #2:  Point title</a:t>
            </a:r>
          </a:p>
        </p:txBody>
      </p:sp>
    </p:spTree>
    <p:extLst>
      <p:ext uri="{BB962C8B-B14F-4D97-AF65-F5344CB8AC3E}">
        <p14:creationId xmlns:p14="http://schemas.microsoft.com/office/powerpoint/2010/main" val="259229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6" presetClass="emph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6" presetClass="emph" presetSubtype="0" fill="hold" grpId="4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26" presetClass="emph" presetSubtype="0" fill="hold" grpId="5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6" presetClass="emph" presetSubtype="0" fill="hold" grpId="6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250"/>
                            </p:stCondLst>
                            <p:childTnLst>
                              <p:par>
                                <p:cTn id="33" presetID="26" presetClass="emph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250"/>
                            </p:stCondLst>
                            <p:childTnLst>
                              <p:par>
                                <p:cTn id="37" presetID="26" presetClass="emph" presetSubtype="0" fill="hold" grpId="8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250"/>
                            </p:stCondLst>
                            <p:childTnLst>
                              <p:par>
                                <p:cTn id="41" presetID="26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4" grpId="4"/>
      <p:bldP spid="4" grpId="5"/>
      <p:bldP spid="4" grpId="6"/>
      <p:bldP spid="4" grpId="7"/>
      <p:bldP spid="4" grpId="8"/>
      <p:bldP spid="4" grpId="9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"/>
            <a:ext cx="12192000" cy="12153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Scripture 1 (version)</a:t>
            </a:r>
            <a:endParaRPr lang="en-US" sz="6300" i="1" dirty="0">
              <a:solidFill>
                <a:srgbClr val="A31D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990600"/>
            <a:ext cx="12192000" cy="5863590"/>
          </a:xfrm>
        </p:spPr>
        <p:txBody>
          <a:bodyPr>
            <a:noAutofit/>
          </a:bodyPr>
          <a:lstStyle/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Trebuchet MS (Body) 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Minimum size = 54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Transition beginning of scripture = Doors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Transition subsequent pages = Page Curl</a:t>
            </a:r>
          </a:p>
        </p:txBody>
      </p:sp>
    </p:spTree>
    <p:extLst>
      <p:ext uri="{BB962C8B-B14F-4D97-AF65-F5344CB8AC3E}">
        <p14:creationId xmlns:p14="http://schemas.microsoft.com/office/powerpoint/2010/main" val="6992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"/>
            <a:ext cx="12192000" cy="12153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Scripture 1 (version)</a:t>
            </a:r>
            <a:endParaRPr lang="en-US" sz="7200" i="1" dirty="0">
              <a:solidFill>
                <a:srgbClr val="A31D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990600"/>
            <a:ext cx="12192000" cy="5867400"/>
          </a:xfrm>
        </p:spPr>
        <p:txBody>
          <a:bodyPr>
            <a:noAutofit/>
          </a:bodyPr>
          <a:lstStyle/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Trebuchet MS (Body) 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Minimum size = 54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Transition beginning of scripture = Doors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Transition subsequent pages = Page Curl</a:t>
            </a:r>
          </a:p>
        </p:txBody>
      </p:sp>
    </p:spTree>
    <p:extLst>
      <p:ext uri="{BB962C8B-B14F-4D97-AF65-F5344CB8AC3E}">
        <p14:creationId xmlns:p14="http://schemas.microsoft.com/office/powerpoint/2010/main" val="1445971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"/>
            <a:ext cx="12192000" cy="12153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Scripture 1 (version)</a:t>
            </a:r>
            <a:endParaRPr lang="en-US" sz="7200" i="1" dirty="0">
              <a:solidFill>
                <a:srgbClr val="A31D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914400"/>
            <a:ext cx="12192000" cy="5943600"/>
          </a:xfrm>
        </p:spPr>
        <p:txBody>
          <a:bodyPr>
            <a:noAutofit/>
          </a:bodyPr>
          <a:lstStyle/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Trebuchet MS (Body) 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Minimum size = 54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Transition beginning of scripture = Doors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Transition subsequent pages = Page Curl</a:t>
            </a:r>
          </a:p>
          <a:p>
            <a:pPr marL="45720" indent="0">
              <a:buNone/>
            </a:pPr>
            <a:br>
              <a:rPr lang="en-US" sz="44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br>
              <a:rPr lang="en-US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85352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"/>
            <a:ext cx="12192000" cy="12153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Scripture 2 (version)</a:t>
            </a:r>
            <a:endParaRPr lang="en-US" sz="5600" i="1" dirty="0">
              <a:solidFill>
                <a:srgbClr val="A31D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066800"/>
            <a:ext cx="12192000" cy="5791200"/>
          </a:xfrm>
        </p:spPr>
        <p:txBody>
          <a:bodyPr>
            <a:noAutofit/>
          </a:bodyPr>
          <a:lstStyle/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Trebuchet MS (Body) 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Minimum size = 54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Transition beginning of scripture = Doors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Transition subsequent pages = Page Curl</a:t>
            </a:r>
          </a:p>
        </p:txBody>
      </p:sp>
    </p:spTree>
    <p:extLst>
      <p:ext uri="{BB962C8B-B14F-4D97-AF65-F5344CB8AC3E}">
        <p14:creationId xmlns:p14="http://schemas.microsoft.com/office/powerpoint/2010/main" val="152080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"/>
            <a:ext cx="12192000" cy="12153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Scripture 2 (version)</a:t>
            </a:r>
            <a:endParaRPr lang="en-US" sz="5600" i="1" dirty="0">
              <a:solidFill>
                <a:srgbClr val="A31D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914400"/>
            <a:ext cx="12192000" cy="6248400"/>
          </a:xfrm>
        </p:spPr>
        <p:txBody>
          <a:bodyPr>
            <a:noAutofit/>
          </a:bodyPr>
          <a:lstStyle/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Trebuchet MS (Body) 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Minimum size = 54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Transition beginning of scripture = Doors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Transition subsequent pages = Page Curl</a:t>
            </a:r>
          </a:p>
        </p:txBody>
      </p:sp>
    </p:spTree>
    <p:extLst>
      <p:ext uri="{BB962C8B-B14F-4D97-AF65-F5344CB8AC3E}">
        <p14:creationId xmlns:p14="http://schemas.microsoft.com/office/powerpoint/2010/main" val="542479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"/>
            <a:ext cx="12192000" cy="12153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Scripture 1 (version)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066800"/>
            <a:ext cx="12192000" cy="57912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5400" dirty="0"/>
              <a:t>Trebuchet MS (Body) </a:t>
            </a:r>
          </a:p>
          <a:p>
            <a:pPr marL="45720" indent="0">
              <a:buNone/>
            </a:pPr>
            <a:r>
              <a:rPr lang="en-US" sz="5400" dirty="0"/>
              <a:t>Minimum size = 54</a:t>
            </a:r>
          </a:p>
          <a:p>
            <a:pPr marL="45720" indent="0">
              <a:buNone/>
            </a:pPr>
            <a:r>
              <a:rPr lang="en-US" sz="5400" dirty="0"/>
              <a:t>Transition beginning of scripture = Doors</a:t>
            </a:r>
          </a:p>
          <a:p>
            <a:pPr marL="45720" indent="0">
              <a:buNone/>
            </a:pPr>
            <a:r>
              <a:rPr lang="en-US" sz="5400" dirty="0"/>
              <a:t>Transition subsequent pages = Page Curl</a:t>
            </a:r>
          </a:p>
          <a:p>
            <a:pPr marL="45720" indent="0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96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2362200"/>
            <a:ext cx="12192000" cy="445873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Scripture (version)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Scripture (version)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362200"/>
          </a:xfrm>
        </p:spPr>
        <p:txBody>
          <a:bodyPr/>
          <a:lstStyle/>
          <a:p>
            <a:pPr marL="0" indent="0" algn="l">
              <a:buNone/>
            </a:pPr>
            <a:r>
              <a:rPr lang="en-US" sz="6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Franklin Gothic Medium"/>
              </a:rPr>
              <a:t>Point #3:  Point title</a:t>
            </a:r>
          </a:p>
        </p:txBody>
      </p:sp>
    </p:spTree>
    <p:extLst>
      <p:ext uri="{BB962C8B-B14F-4D97-AF65-F5344CB8AC3E}">
        <p14:creationId xmlns:p14="http://schemas.microsoft.com/office/powerpoint/2010/main" val="308958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6" presetClass="emph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6" presetClass="emph" presetSubtype="0" fill="hold" grpId="4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26" presetClass="emph" presetSubtype="0" fill="hold" grpId="5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6" presetClass="emph" presetSubtype="0" fill="hold" grpId="6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250"/>
                            </p:stCondLst>
                            <p:childTnLst>
                              <p:par>
                                <p:cTn id="33" presetID="26" presetClass="emph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250"/>
                            </p:stCondLst>
                            <p:childTnLst>
                              <p:par>
                                <p:cTn id="37" presetID="26" presetClass="emph" presetSubtype="0" fill="hold" grpId="8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250"/>
                            </p:stCondLst>
                            <p:childTnLst>
                              <p:par>
                                <p:cTn id="41" presetID="26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4" grpId="4"/>
      <p:bldP spid="4" grpId="5"/>
      <p:bldP spid="4" grpId="6"/>
      <p:bldP spid="4" grpId="7"/>
      <p:bldP spid="4" grpId="8"/>
      <p:bldP spid="4" grpId="9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"/>
            <a:ext cx="12192000" cy="12153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Scripture 1 (version)</a:t>
            </a:r>
            <a:endParaRPr lang="en-US" sz="6300" i="1" dirty="0">
              <a:solidFill>
                <a:srgbClr val="A31D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990600"/>
            <a:ext cx="12192000" cy="5863590"/>
          </a:xfrm>
        </p:spPr>
        <p:txBody>
          <a:bodyPr>
            <a:noAutofit/>
          </a:bodyPr>
          <a:lstStyle/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Trebuchet MS (Body) 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Minimum size = 54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Transition beginning of scripture = Doors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Transition subsequent pages = Page Curl</a:t>
            </a:r>
          </a:p>
        </p:txBody>
      </p:sp>
    </p:spTree>
    <p:extLst>
      <p:ext uri="{BB962C8B-B14F-4D97-AF65-F5344CB8AC3E}">
        <p14:creationId xmlns:p14="http://schemas.microsoft.com/office/powerpoint/2010/main" val="108009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"/>
            <a:ext cx="12192000" cy="12153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Scripture 1 (version)</a:t>
            </a:r>
            <a:endParaRPr lang="en-US" sz="7200" i="1" dirty="0">
              <a:solidFill>
                <a:srgbClr val="A31D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990600"/>
            <a:ext cx="12192000" cy="5867400"/>
          </a:xfrm>
        </p:spPr>
        <p:txBody>
          <a:bodyPr>
            <a:noAutofit/>
          </a:bodyPr>
          <a:lstStyle/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Trebuchet MS (Body) 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Minimum size = 54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Transition beginning of scripture = Doors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Transition subsequent pages = Page Curl</a:t>
            </a:r>
          </a:p>
        </p:txBody>
      </p:sp>
    </p:spTree>
    <p:extLst>
      <p:ext uri="{BB962C8B-B14F-4D97-AF65-F5344CB8AC3E}">
        <p14:creationId xmlns:p14="http://schemas.microsoft.com/office/powerpoint/2010/main" val="2695284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"/>
            <a:ext cx="12192000" cy="12153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Scripture 1 (version)</a:t>
            </a:r>
            <a:endParaRPr lang="en-US" sz="7200" i="1" dirty="0">
              <a:solidFill>
                <a:srgbClr val="A31D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914400"/>
            <a:ext cx="12192000" cy="5943600"/>
          </a:xfrm>
        </p:spPr>
        <p:txBody>
          <a:bodyPr>
            <a:noAutofit/>
          </a:bodyPr>
          <a:lstStyle/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Trebuchet MS (Body) 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Minimum size = 54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Transition beginning of scripture = Doors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Transition subsequent pages = Page Curl</a:t>
            </a:r>
          </a:p>
          <a:p>
            <a:pPr marL="45720" indent="0">
              <a:buNone/>
            </a:pPr>
            <a:br>
              <a:rPr lang="en-US" sz="44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br>
              <a:rPr lang="en-US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584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"/>
            <a:ext cx="12192000" cy="12153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Scripture 2 (version)</a:t>
            </a:r>
            <a:endParaRPr lang="en-US" sz="5600" i="1" dirty="0">
              <a:solidFill>
                <a:srgbClr val="A31D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066800"/>
            <a:ext cx="12192000" cy="5791200"/>
          </a:xfrm>
        </p:spPr>
        <p:txBody>
          <a:bodyPr>
            <a:noAutofit/>
          </a:bodyPr>
          <a:lstStyle/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Trebuchet MS (Body) 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Minimum size = 54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Transition beginning of scripture = Doors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Transition subsequent pages = Page Curl</a:t>
            </a:r>
          </a:p>
        </p:txBody>
      </p:sp>
    </p:spTree>
    <p:extLst>
      <p:ext uri="{BB962C8B-B14F-4D97-AF65-F5344CB8AC3E}">
        <p14:creationId xmlns:p14="http://schemas.microsoft.com/office/powerpoint/2010/main" val="116902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"/>
            <a:ext cx="12192000" cy="12153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Scripture 2 (version)</a:t>
            </a:r>
            <a:endParaRPr lang="en-US" sz="5600" i="1" dirty="0">
              <a:solidFill>
                <a:srgbClr val="A31D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914400"/>
            <a:ext cx="12192000" cy="6248400"/>
          </a:xfrm>
        </p:spPr>
        <p:txBody>
          <a:bodyPr>
            <a:noAutofit/>
          </a:bodyPr>
          <a:lstStyle/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Trebuchet MS (Body) 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Minimum size = 54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Transition beginning of scripture = Doors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Transition subsequent pages = Page Curl</a:t>
            </a:r>
          </a:p>
        </p:txBody>
      </p:sp>
    </p:spTree>
    <p:extLst>
      <p:ext uri="{BB962C8B-B14F-4D97-AF65-F5344CB8AC3E}">
        <p14:creationId xmlns:p14="http://schemas.microsoft.com/office/powerpoint/2010/main" val="2826508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3C33D127-1832-E655-0B0E-7AA64F4F0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819400" y="0"/>
            <a:ext cx="9220200" cy="6781800"/>
          </a:xfr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kumimoji="0" lang="en-US" sz="65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 …that Christ died for our sins according to the scriptures;</a:t>
            </a:r>
            <a:br>
              <a:rPr kumimoji="0" lang="en-US" sz="65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</a:br>
            <a:r>
              <a:rPr kumimoji="0" lang="en-US" sz="65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And that he was buried, and that he rose again the third day according to the scriptures:</a:t>
            </a:r>
            <a:endParaRPr lang="en-US" sz="6500" i="1" dirty="0">
              <a:solidFill>
                <a:srgbClr val="0070C0"/>
              </a:solidFill>
              <a:effectLst/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26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152400"/>
            <a:ext cx="12191999" cy="1143000"/>
          </a:xfr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l">
              <a:buNone/>
            </a:pPr>
            <a:r>
              <a:rPr lang="en-US" sz="8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Hear: Romans 10:17</a:t>
            </a:r>
          </a:p>
        </p:txBody>
      </p:sp>
      <p:sp>
        <p:nvSpPr>
          <p:cNvPr id="52226" name="Rectangle 3"/>
          <p:cNvSpPr>
            <a:spLocks noGrp="1"/>
          </p:cNvSpPr>
          <p:nvPr>
            <p:ph type="body" idx="4294967295"/>
          </p:nvPr>
        </p:nvSpPr>
        <p:spPr>
          <a:xfrm>
            <a:off x="-1" y="1295400"/>
            <a:ext cx="12191999" cy="556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9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then faith cometh by hearing, and hearing by the word of God.</a:t>
            </a:r>
          </a:p>
        </p:txBody>
      </p:sp>
      <p:pic>
        <p:nvPicPr>
          <p:cNvPr id="52227" name="Picture 4" descr="MP90044360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28585" y="5405718"/>
            <a:ext cx="21768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32639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12192000" cy="1140546"/>
          </a:xfr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l">
              <a:buNone/>
            </a:pPr>
            <a:r>
              <a:rPr lang="en-US" sz="7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Believe: Hebrews 11:6</a:t>
            </a:r>
          </a:p>
        </p:txBody>
      </p:sp>
      <p:sp>
        <p:nvSpPr>
          <p:cNvPr id="53250" name="Rectangle 3"/>
          <p:cNvSpPr>
            <a:spLocks noGrp="1"/>
          </p:cNvSpPr>
          <p:nvPr>
            <p:ph type="body" idx="4294967295"/>
          </p:nvPr>
        </p:nvSpPr>
        <p:spPr>
          <a:xfrm>
            <a:off x="0" y="990600"/>
            <a:ext cx="12192000" cy="58674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7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without faith it is impossible to please him: for he that cometh to God must believe that he is, and that he is a rewarder of them that diligently seek him.</a:t>
            </a:r>
          </a:p>
        </p:txBody>
      </p:sp>
      <p:pic>
        <p:nvPicPr>
          <p:cNvPr id="53251" name="Picture 4" descr="MP90044360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06823" y="13854"/>
            <a:ext cx="2385178" cy="15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683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6927"/>
            <a:ext cx="12192000" cy="983673"/>
          </a:xfr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l">
              <a:buNone/>
            </a:pPr>
            <a:r>
              <a:rPr lang="en-US" sz="8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Repent: Luke 13:3</a:t>
            </a:r>
          </a:p>
        </p:txBody>
      </p:sp>
      <p:sp>
        <p:nvSpPr>
          <p:cNvPr id="54274" name="Rectangle 3"/>
          <p:cNvSpPr>
            <a:spLocks noGrp="1"/>
          </p:cNvSpPr>
          <p:nvPr>
            <p:ph type="body" idx="4294967295"/>
          </p:nvPr>
        </p:nvSpPr>
        <p:spPr>
          <a:xfrm>
            <a:off x="0" y="1447800"/>
            <a:ext cx="12268200" cy="54032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9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tell you, Nay: but, except ye repent, ye shall all likewise perish.</a:t>
            </a:r>
            <a:r>
              <a:rPr lang="en-US" sz="9600" i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54275" name="Picture 4" descr="MP90044360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71421" y="5181601"/>
            <a:ext cx="252058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449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389"/>
            <a:ext cx="12192000" cy="9105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Scripture 1 (version)</a:t>
            </a:r>
            <a:endParaRPr lang="en-US" sz="6600" i="1" dirty="0">
              <a:solidFill>
                <a:srgbClr val="A31D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902202"/>
            <a:ext cx="12192000" cy="595579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4800" dirty="0"/>
              <a:t>Trebuchet MS (Body) </a:t>
            </a:r>
          </a:p>
          <a:p>
            <a:pPr marL="45720" indent="0">
              <a:buNone/>
            </a:pPr>
            <a:r>
              <a:rPr lang="en-US" sz="4800" dirty="0"/>
              <a:t>Minimum size = 54</a:t>
            </a:r>
          </a:p>
          <a:p>
            <a:pPr marL="45720" indent="0">
              <a:buNone/>
            </a:pPr>
            <a:r>
              <a:rPr lang="en-US" sz="4800" dirty="0"/>
              <a:t>Transition beginning of scripture = Doors</a:t>
            </a:r>
          </a:p>
          <a:p>
            <a:pPr marL="45720" indent="0">
              <a:buNone/>
            </a:pPr>
            <a:r>
              <a:rPr lang="en-US" sz="4800" dirty="0"/>
              <a:t>Transition subsequent pages = Page Curl</a:t>
            </a:r>
          </a:p>
        </p:txBody>
      </p:sp>
    </p:spTree>
    <p:extLst>
      <p:ext uri="{BB962C8B-B14F-4D97-AF65-F5344CB8AC3E}">
        <p14:creationId xmlns:p14="http://schemas.microsoft.com/office/powerpoint/2010/main" val="314122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12192000" cy="990600"/>
          </a:xfr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l">
              <a:buNone/>
            </a:pPr>
            <a:r>
              <a:rPr lang="en-US" sz="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Confess: Matthew 10:32-33</a:t>
            </a:r>
          </a:p>
        </p:txBody>
      </p:sp>
      <p:sp>
        <p:nvSpPr>
          <p:cNvPr id="55298" name="Rectangle 3"/>
          <p:cNvSpPr>
            <a:spLocks noGrp="1"/>
          </p:cNvSpPr>
          <p:nvPr>
            <p:ph type="body" idx="4294967295"/>
          </p:nvPr>
        </p:nvSpPr>
        <p:spPr>
          <a:xfrm>
            <a:off x="0" y="762000"/>
            <a:ext cx="12192000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500" b="1" i="1" dirty="0">
                <a:hlinkClick r:id="rId3"/>
              </a:rPr>
              <a:t>32</a:t>
            </a:r>
            <a:r>
              <a:rPr lang="en-US" sz="5500" b="1" i="1" dirty="0"/>
              <a:t> </a:t>
            </a:r>
            <a:r>
              <a:rPr lang="en-US" sz="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Whosoever therefore shall confess me before men, him will I confess also before my Father which is in heaven.</a:t>
            </a:r>
            <a:r>
              <a:rPr lang="en-US" sz="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n-US" sz="5500" b="1" i="1" dirty="0">
                <a:hlinkClick r:id="rId4"/>
              </a:rPr>
              <a:t>33</a:t>
            </a:r>
            <a:r>
              <a:rPr lang="en-US" sz="5500" b="1" i="1" dirty="0"/>
              <a:t> </a:t>
            </a:r>
            <a:r>
              <a:rPr lang="en-US" sz="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whosoever shall deny me before men, him will I also deny before my Father which is in heaven. </a:t>
            </a:r>
          </a:p>
        </p:txBody>
      </p:sp>
      <p:pic>
        <p:nvPicPr>
          <p:cNvPr id="55299" name="Picture 4" descr="MP900443601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96600" y="-1"/>
            <a:ext cx="1295400" cy="86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199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" y="0"/>
            <a:ext cx="12223028" cy="1371600"/>
          </a:xfr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l">
              <a:buNone/>
            </a:pPr>
            <a:r>
              <a:rPr lang="en-US" sz="8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Baptize: Acts 22:16</a:t>
            </a:r>
          </a:p>
        </p:txBody>
      </p:sp>
      <p:sp>
        <p:nvSpPr>
          <p:cNvPr id="56322" name="Rectangle 3"/>
          <p:cNvSpPr>
            <a:spLocks noGrp="1"/>
          </p:cNvSpPr>
          <p:nvPr>
            <p:ph type="body" idx="4294967295"/>
          </p:nvPr>
        </p:nvSpPr>
        <p:spPr>
          <a:xfrm>
            <a:off x="-1" y="1524000"/>
            <a:ext cx="12191999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now why </a:t>
            </a:r>
            <a:r>
              <a:rPr lang="en-US" sz="7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tarriest</a:t>
            </a:r>
            <a:r>
              <a:rPr lang="en-US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thou? arise, and be baptized, and wash away thy sins, calling on the name of the Lord.</a:t>
            </a:r>
          </a:p>
        </p:txBody>
      </p:sp>
      <p:pic>
        <p:nvPicPr>
          <p:cNvPr id="56323" name="Picture 4" descr="MP90044360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33421" y="-10413"/>
            <a:ext cx="2289608" cy="152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2" descr="C:\Users\Fain\AppData\Local\Microsoft\Windows\Temporary Internet Files\Content.IE5\RW2PWPFG\MC900057792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33421" y="4899025"/>
            <a:ext cx="2227262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878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"/>
            <a:ext cx="12192000" cy="12153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Scripture 2 (version)</a:t>
            </a:r>
            <a:endParaRPr lang="en-US" sz="7200" i="1" dirty="0">
              <a:solidFill>
                <a:srgbClr val="A31D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990600"/>
            <a:ext cx="12192000" cy="58674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5400" dirty="0"/>
              <a:t>Trebuchet MS (Body) </a:t>
            </a:r>
          </a:p>
          <a:p>
            <a:pPr marL="45720" indent="0">
              <a:buNone/>
            </a:pPr>
            <a:r>
              <a:rPr lang="en-US" sz="5400" dirty="0"/>
              <a:t>Minimum size = 54</a:t>
            </a:r>
          </a:p>
          <a:p>
            <a:pPr marL="45720" indent="0">
              <a:buNone/>
            </a:pPr>
            <a:r>
              <a:rPr lang="en-US" sz="5400" dirty="0"/>
              <a:t>Transition beginning of scripture = Doors</a:t>
            </a:r>
          </a:p>
          <a:p>
            <a:pPr marL="45720" indent="0">
              <a:buNone/>
            </a:pPr>
            <a:r>
              <a:rPr lang="en-US" sz="5400" dirty="0"/>
              <a:t>Transition subsequent pages = Page Curl</a:t>
            </a:r>
          </a:p>
        </p:txBody>
      </p:sp>
    </p:spTree>
    <p:extLst>
      <p:ext uri="{BB962C8B-B14F-4D97-AF65-F5344CB8AC3E}">
        <p14:creationId xmlns:p14="http://schemas.microsoft.com/office/powerpoint/2010/main" val="234600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2057400"/>
            <a:ext cx="12192000" cy="4763530"/>
          </a:xfrm>
        </p:spPr>
        <p:txBody>
          <a:bodyPr>
            <a:noAutofit/>
          </a:bodyPr>
          <a:lstStyle/>
          <a:p>
            <a:pPr marL="45720" indent="0">
              <a:lnSpc>
                <a:spcPct val="80000"/>
              </a:lnSpc>
              <a:buClr>
                <a:srgbClr val="C00000"/>
              </a:buClr>
              <a:buNone/>
            </a:pPr>
            <a:r>
              <a:rPr lang="en-US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Points</a:t>
            </a:r>
          </a:p>
          <a:p>
            <a:pPr marL="960120" indent="-914400">
              <a:lnSpc>
                <a:spcPct val="8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4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</a:t>
            </a:r>
          </a:p>
          <a:p>
            <a:pPr marL="960120" indent="-914400">
              <a:lnSpc>
                <a:spcPct val="8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4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</a:t>
            </a:r>
          </a:p>
          <a:p>
            <a:pPr marL="960120" indent="-914400">
              <a:lnSpc>
                <a:spcPct val="8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4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286000"/>
          </a:xfrm>
        </p:spPr>
        <p:txBody>
          <a:bodyPr/>
          <a:lstStyle/>
          <a:p>
            <a:pPr marL="0" indent="0" algn="l">
              <a:buNone/>
            </a:pPr>
            <a:r>
              <a:rPr lang="en-US" sz="6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Franklin Gothic Medium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5363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6" presetClass="emph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6" presetClass="emph" presetSubtype="0" fill="hold" grpId="4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26" presetClass="emph" presetSubtype="0" fill="hold" grpId="5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6" presetClass="emph" presetSubtype="0" fill="hold" grpId="6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250"/>
                            </p:stCondLst>
                            <p:childTnLst>
                              <p:par>
                                <p:cTn id="33" presetID="26" presetClass="emph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250"/>
                            </p:stCondLst>
                            <p:childTnLst>
                              <p:par>
                                <p:cTn id="37" presetID="26" presetClass="emph" presetSubtype="0" fill="hold" grpId="8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250"/>
                            </p:stCondLst>
                            <p:childTnLst>
                              <p:par>
                                <p:cTn id="41" presetID="26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4" grpId="4"/>
      <p:bldP spid="4" grpId="5"/>
      <p:bldP spid="4" grpId="6"/>
      <p:bldP spid="4" grpId="7"/>
      <p:bldP spid="4" grpId="8"/>
      <p:bldP spid="4" grpId="9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5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Commentary: (if needed)</a:t>
            </a:r>
          </a:p>
          <a:p>
            <a:pPr marL="45720" indent="0">
              <a:buNone/>
            </a:pPr>
            <a:r>
              <a:rPr lang="en-US" sz="5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Calibri 54 minimum</a:t>
            </a:r>
          </a:p>
          <a:p>
            <a:pPr marL="45720" indent="0">
              <a:buNone/>
            </a:pPr>
            <a:r>
              <a:rPr lang="en-US" sz="5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(example)How do you listen to preaching? It will affect your life. If you neglect or reject preaching, God will hate and reject your prayers. </a:t>
            </a:r>
            <a:endParaRPr lang="en-US" sz="5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026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Commentary: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</a:pPr>
            <a:r>
              <a:rPr lang="en-US" sz="5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If God is against everything you do, including your prayers, no amount of effort will work.</a:t>
            </a:r>
            <a:endParaRPr lang="en-US" sz="5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marL="45720" indent="0">
              <a:buClr>
                <a:srgbClr val="A379BB">
                  <a:lumMod val="75000"/>
                </a:srgbClr>
              </a:buClr>
              <a:buNone/>
            </a:pPr>
            <a:r>
              <a:rPr lang="en-US" sz="5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Here is one of the most important proverbs. </a:t>
            </a:r>
            <a:endParaRPr lang="en-US" sz="5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3150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2743200"/>
            <a:ext cx="12192000" cy="407773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Scripture (version)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Scripture (version)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362200"/>
          </a:xfrm>
        </p:spPr>
        <p:txBody>
          <a:bodyPr/>
          <a:lstStyle/>
          <a:p>
            <a:pPr marL="0" indent="0" algn="l">
              <a:buNone/>
            </a:pPr>
            <a:r>
              <a:rPr lang="en-US" sz="6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Franklin Gothic Medium"/>
              </a:rPr>
              <a:t>Point #1:  Point title</a:t>
            </a:r>
          </a:p>
        </p:txBody>
      </p:sp>
    </p:spTree>
    <p:extLst>
      <p:ext uri="{BB962C8B-B14F-4D97-AF65-F5344CB8AC3E}">
        <p14:creationId xmlns:p14="http://schemas.microsoft.com/office/powerpoint/2010/main" val="139434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6" presetClass="emph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6" presetClass="emph" presetSubtype="0" fill="hold" grpId="4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26" presetClass="emph" presetSubtype="0" fill="hold" grpId="5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6" presetClass="emph" presetSubtype="0" fill="hold" grpId="6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250"/>
                            </p:stCondLst>
                            <p:childTnLst>
                              <p:par>
                                <p:cTn id="33" presetID="26" presetClass="emph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250"/>
                            </p:stCondLst>
                            <p:childTnLst>
                              <p:par>
                                <p:cTn id="37" presetID="26" presetClass="emph" presetSubtype="0" fill="hold" grpId="8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250"/>
                            </p:stCondLst>
                            <p:childTnLst>
                              <p:par>
                                <p:cTn id="41" presetID="26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4" grpId="4"/>
      <p:bldP spid="4" grpId="5"/>
      <p:bldP spid="4" grpId="6"/>
      <p:bldP spid="4" grpId="7"/>
      <p:bldP spid="4" grpId="8"/>
      <p:bldP spid="4" grpId="9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"/>
            <a:ext cx="12192000" cy="12153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Scripture 1 (version)</a:t>
            </a:r>
            <a:endParaRPr lang="en-US" sz="6300" i="1" dirty="0">
              <a:solidFill>
                <a:srgbClr val="A31D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990600"/>
            <a:ext cx="12268200" cy="5863590"/>
          </a:xfrm>
        </p:spPr>
        <p:txBody>
          <a:bodyPr>
            <a:noAutofit/>
          </a:bodyPr>
          <a:lstStyle/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Trebuchet MS (Body) 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Minimum size = 54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Transition beginning of scripture = Doors</a:t>
            </a:r>
          </a:p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5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Transition subsequent pages = Page Curl</a:t>
            </a:r>
          </a:p>
        </p:txBody>
      </p:sp>
    </p:spTree>
    <p:extLst>
      <p:ext uri="{BB962C8B-B14F-4D97-AF65-F5344CB8AC3E}">
        <p14:creationId xmlns:p14="http://schemas.microsoft.com/office/powerpoint/2010/main" val="429039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lipstream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5807EA4-D798-4346-93B5-076BD118FC1E}" vid="{4509C512-854D-408D-A12C-B140865DE0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Sermon Template Rev</Template>
  <TotalTime>76</TotalTime>
  <Words>802</Words>
  <Application>Microsoft Office PowerPoint</Application>
  <PresentationFormat>Widescreen</PresentationFormat>
  <Paragraphs>136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Aptos</vt:lpstr>
      <vt:lpstr>Aptos Display</vt:lpstr>
      <vt:lpstr>Arial</vt:lpstr>
      <vt:lpstr>Bahnschrift</vt:lpstr>
      <vt:lpstr>Brush Script MT</vt:lpstr>
      <vt:lpstr>Calibri</vt:lpstr>
      <vt:lpstr>Franklin Gothic Medium</vt:lpstr>
      <vt:lpstr>Georgia</vt:lpstr>
      <vt:lpstr>Helvetica Neue</vt:lpstr>
      <vt:lpstr>Trebuchet MS</vt:lpstr>
      <vt:lpstr>Wingdings</vt:lpstr>
      <vt:lpstr>Slipstream</vt:lpstr>
      <vt:lpstr>Office Theme</vt:lpstr>
      <vt:lpstr>PowerPoint Presentation</vt:lpstr>
      <vt:lpstr>Scripture 1 (version)</vt:lpstr>
      <vt:lpstr>Scripture 1 (version)</vt:lpstr>
      <vt:lpstr>Scripture 2 (version)</vt:lpstr>
      <vt:lpstr>TITLE</vt:lpstr>
      <vt:lpstr>PowerPoint Presentation</vt:lpstr>
      <vt:lpstr>PowerPoint Presentation</vt:lpstr>
      <vt:lpstr>Point #1:  Point title</vt:lpstr>
      <vt:lpstr>Scripture 1 (version)</vt:lpstr>
      <vt:lpstr>Scripture 1 (version)</vt:lpstr>
      <vt:lpstr>Scripture 1 (version)</vt:lpstr>
      <vt:lpstr>Scripture 2 (version)</vt:lpstr>
      <vt:lpstr>Scripture 2 (version)</vt:lpstr>
      <vt:lpstr>Point #2:  Point title</vt:lpstr>
      <vt:lpstr>Scripture 1 (version)</vt:lpstr>
      <vt:lpstr>Scripture 1 (version)</vt:lpstr>
      <vt:lpstr>Scripture 1 (version)</vt:lpstr>
      <vt:lpstr>Scripture 2 (version)</vt:lpstr>
      <vt:lpstr>Scripture 2 (version)</vt:lpstr>
      <vt:lpstr>Point #3:  Point title</vt:lpstr>
      <vt:lpstr>Scripture 1 (version)</vt:lpstr>
      <vt:lpstr>Scripture 1 (version)</vt:lpstr>
      <vt:lpstr>Scripture 1 (version)</vt:lpstr>
      <vt:lpstr>Scripture 2 (version)</vt:lpstr>
      <vt:lpstr>Scripture 2 (version)</vt:lpstr>
      <vt:lpstr> …that Christ died for our sins according to the scriptures; And that he was buried, and that he rose again the third day according to the scriptures:</vt:lpstr>
      <vt:lpstr>Hear: Romans 10:17</vt:lpstr>
      <vt:lpstr>Believe: Hebrews 11:6</vt:lpstr>
      <vt:lpstr>Repent: Luke 13:3</vt:lpstr>
      <vt:lpstr>Confess: Matthew 10:32-33</vt:lpstr>
      <vt:lpstr>Baptize: Acts 22:16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Stuart Fain</dc:creator>
  <cp:lastModifiedBy>Stuart Fain</cp:lastModifiedBy>
  <cp:revision>1</cp:revision>
  <dcterms:created xsi:type="dcterms:W3CDTF">2025-11-08T14:46:42Z</dcterms:created>
  <dcterms:modified xsi:type="dcterms:W3CDTF">2025-11-08T16:02:43Z</dcterms:modified>
</cp:coreProperties>
</file>